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0" d="100"/>
          <a:sy n="100" d="100"/>
        </p:scale>
        <p:origin x="9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215944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1661697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1129357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4260428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3117635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3878933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2382815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138186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2864356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1085200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BF51C59-15A5-4FCD-8EE0-9C5223BA5EA7}" type="datetimeFigureOut">
              <a:rPr kumimoji="1" lang="ja-JP" altLang="en-US" smtClean="0"/>
              <a:t>2026/2/17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1093186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51C59-15A5-4FCD-8EE0-9C5223BA5EA7}" type="datetimeFigureOut">
              <a:rPr kumimoji="1" lang="ja-JP" altLang="en-US" smtClean="0"/>
              <a:t>2026/2/17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D4836-AA96-4AD4-9A97-DD638E5E582F}" type="slidenum">
              <a:rPr kumimoji="1" lang="ja-JP" altLang="en-US" smtClean="0"/>
              <a:t>‹#›</a:t>
            </a:fld>
            <a:endParaRPr kumimoji="1" lang="ja-JP" altLang="en-US"/>
          </a:p>
        </p:txBody>
      </p:sp>
    </p:spTree>
    <p:extLst>
      <p:ext uri="{BB962C8B-B14F-4D97-AF65-F5344CB8AC3E}">
        <p14:creationId xmlns:p14="http://schemas.microsoft.com/office/powerpoint/2010/main" val="4088855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ja-JP" altLang="en-US" dirty="0"/>
              <a:t>水平位置の点検計算結果について電卓で閉合差の計算を行ったものと一致</a:t>
            </a:r>
            <a:r>
              <a:rPr lang="ja-JP" altLang="en-US" dirty="0" smtClean="0"/>
              <a:t>しない</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2026.02</a:t>
            </a:r>
            <a:endParaRPr kumimoji="1" lang="ja-JP" altLang="en-US" dirty="0"/>
          </a:p>
        </p:txBody>
      </p:sp>
    </p:spTree>
    <p:extLst>
      <p:ext uri="{BB962C8B-B14F-4D97-AF65-F5344CB8AC3E}">
        <p14:creationId xmlns:p14="http://schemas.microsoft.com/office/powerpoint/2010/main" val="39819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2"/>
          <a:stretch>
            <a:fillRect/>
          </a:stretch>
        </p:blipFill>
        <p:spPr>
          <a:xfrm>
            <a:off x="2085426" y="1828466"/>
            <a:ext cx="7868748" cy="4782217"/>
          </a:xfrm>
          <a:prstGeom prst="rect">
            <a:avLst/>
          </a:prstGeom>
        </p:spPr>
      </p:pic>
      <p:sp>
        <p:nvSpPr>
          <p:cNvPr id="2" name="タイトル 1"/>
          <p:cNvSpPr>
            <a:spLocks noGrp="1"/>
          </p:cNvSpPr>
          <p:nvPr>
            <p:ph type="title"/>
          </p:nvPr>
        </p:nvSpPr>
        <p:spPr/>
        <p:txBody>
          <a:bodyPr/>
          <a:lstStyle/>
          <a:p>
            <a:r>
              <a:rPr lang="ja-JP" altLang="en-US" dirty="0"/>
              <a:t>整理</a:t>
            </a:r>
            <a:r>
              <a:rPr lang="ja-JP" altLang="en-US" dirty="0" smtClean="0"/>
              <a:t>番号オプションで以下の設定の場合</a:t>
            </a:r>
            <a:endParaRPr kumimoji="1" lang="ja-JP" altLang="en-US" dirty="0"/>
          </a:p>
        </p:txBody>
      </p:sp>
      <p:sp>
        <p:nvSpPr>
          <p:cNvPr id="6" name="正方形/長方形 5"/>
          <p:cNvSpPr/>
          <p:nvPr/>
        </p:nvSpPr>
        <p:spPr>
          <a:xfrm>
            <a:off x="3567479" y="3642946"/>
            <a:ext cx="2938096" cy="70045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44575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水平位置の計算結果（</a:t>
            </a:r>
            <a:r>
              <a:rPr kumimoji="1" lang="en-US" altLang="ja-JP" dirty="0" smtClean="0"/>
              <a:t>DX</a:t>
            </a:r>
            <a:r>
              <a:rPr kumimoji="1" lang="ja-JP" altLang="en-US" dirty="0" smtClean="0"/>
              <a:t>・</a:t>
            </a:r>
            <a:r>
              <a:rPr kumimoji="1" lang="en-US" altLang="ja-JP" dirty="0" smtClean="0"/>
              <a:t>DY</a:t>
            </a:r>
            <a:r>
              <a:rPr kumimoji="1" lang="ja-JP" altLang="en-US" dirty="0" smtClean="0"/>
              <a:t>）と閉合差</a:t>
            </a:r>
            <a:r>
              <a:rPr kumimoji="1" lang="en-US" altLang="ja-JP" dirty="0" smtClean="0"/>
              <a:t>DS</a:t>
            </a:r>
            <a:r>
              <a:rPr kumimoji="1" lang="ja-JP" altLang="en-US" dirty="0" smtClean="0"/>
              <a:t>が一致しない</a:t>
            </a:r>
            <a:endParaRPr kumimoji="1" lang="ja-JP" altLang="en-US" dirty="0"/>
          </a:p>
        </p:txBody>
      </p:sp>
      <p:pic>
        <p:nvPicPr>
          <p:cNvPr id="4" name="図 3" descr="画面の領域"/>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85" y="2232352"/>
            <a:ext cx="10679015" cy="2305372"/>
          </a:xfrm>
          <a:prstGeom prst="rect">
            <a:avLst/>
          </a:prstGeom>
        </p:spPr>
      </p:pic>
      <p:sp>
        <p:nvSpPr>
          <p:cNvPr id="5" name="正方形/長方形 4"/>
          <p:cNvSpPr/>
          <p:nvPr/>
        </p:nvSpPr>
        <p:spPr>
          <a:xfrm>
            <a:off x="6005146" y="3033346"/>
            <a:ext cx="5152292" cy="3165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5"/>
          <p:cNvSpPr/>
          <p:nvPr/>
        </p:nvSpPr>
        <p:spPr>
          <a:xfrm>
            <a:off x="381000" y="4433057"/>
            <a:ext cx="10972800" cy="646331"/>
          </a:xfrm>
          <a:prstGeom prst="wedgeRectCallout">
            <a:avLst>
              <a:gd name="adj1" fmla="val 8769"/>
              <a:gd name="adj2" fmla="val -222072"/>
            </a:avLst>
          </a:prstGeom>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r>
              <a:rPr kumimoji="1" lang="ja-JP" altLang="en-US" dirty="0" smtClean="0"/>
              <a:t>整理番号オプションより閉合差切り上げとしているが、</a:t>
            </a:r>
            <a:endParaRPr kumimoji="1" lang="en-US" altLang="ja-JP" dirty="0" smtClean="0"/>
          </a:p>
          <a:p>
            <a:r>
              <a:rPr lang="ja-JP" altLang="en-US" dirty="0" smtClean="0"/>
              <a:t>√</a:t>
            </a:r>
            <a:r>
              <a:rPr lang="en-US" altLang="ja-JP" dirty="0" smtClean="0"/>
              <a:t>0.116</a:t>
            </a:r>
            <a:r>
              <a:rPr lang="en-US" altLang="ja-JP" baseline="30000" dirty="0" smtClean="0"/>
              <a:t>2</a:t>
            </a:r>
            <a:r>
              <a:rPr lang="en-US" altLang="ja-JP" dirty="0" smtClean="0"/>
              <a:t>+0.103</a:t>
            </a:r>
            <a:r>
              <a:rPr lang="en-US" altLang="ja-JP" baseline="30000" dirty="0" smtClean="0"/>
              <a:t>2 </a:t>
            </a:r>
            <a:r>
              <a:rPr lang="en-US" altLang="ja-JP" dirty="0" smtClean="0"/>
              <a:t>=</a:t>
            </a:r>
            <a:r>
              <a:rPr lang="en-US" altLang="ja-JP" baseline="30000" dirty="0" smtClean="0"/>
              <a:t> </a:t>
            </a:r>
            <a:r>
              <a:rPr lang="en-US" altLang="ja-JP" dirty="0" smtClean="0"/>
              <a:t>155.1289785952321675377074511777mm</a:t>
            </a:r>
            <a:r>
              <a:rPr lang="ja-JP" altLang="en-US" dirty="0" smtClean="0"/>
              <a:t>　・・</a:t>
            </a:r>
            <a:r>
              <a:rPr lang="en-US" altLang="ja-JP" dirty="0" smtClean="0"/>
              <a:t>0.156m</a:t>
            </a:r>
            <a:r>
              <a:rPr lang="ja-JP" altLang="en-US" dirty="0" smtClean="0"/>
              <a:t>なのでは？</a:t>
            </a:r>
            <a:endParaRPr kumimoji="1" lang="ja-JP" altLang="en-US" dirty="0"/>
          </a:p>
        </p:txBody>
      </p:sp>
      <p:sp>
        <p:nvSpPr>
          <p:cNvPr id="7" name="四角形吹き出し 6"/>
          <p:cNvSpPr/>
          <p:nvPr/>
        </p:nvSpPr>
        <p:spPr>
          <a:xfrm>
            <a:off x="381000" y="5361700"/>
            <a:ext cx="10972800" cy="1200329"/>
          </a:xfrm>
          <a:prstGeom prst="wedgeRectCallout">
            <a:avLst>
              <a:gd name="adj1" fmla="val 12068"/>
              <a:gd name="adj2" fmla="val -75268"/>
            </a:avLst>
          </a:prstGeom>
        </p:spPr>
        <p:style>
          <a:lnRef idx="2">
            <a:schemeClr val="accent2">
              <a:shade val="50000"/>
            </a:schemeClr>
          </a:lnRef>
          <a:fillRef idx="1">
            <a:schemeClr val="accent2"/>
          </a:fillRef>
          <a:effectRef idx="0">
            <a:schemeClr val="accent2"/>
          </a:effectRef>
          <a:fontRef idx="minor">
            <a:schemeClr val="lt1"/>
          </a:fontRef>
        </p:style>
        <p:txBody>
          <a:bodyPr rtlCol="0" anchor="t">
            <a:spAutoFit/>
          </a:bodyPr>
          <a:lstStyle/>
          <a:p>
            <a:r>
              <a:rPr lang="ja-JP" altLang="en-US" dirty="0" smtClean="0"/>
              <a:t>システム内部では、計算途中過程では丸めは一切行わず</a:t>
            </a:r>
            <a:endParaRPr lang="en-US" altLang="ja-JP" dirty="0" smtClean="0"/>
          </a:p>
          <a:p>
            <a:r>
              <a:rPr lang="ja-JP" altLang="en-US" dirty="0" smtClean="0"/>
              <a:t>①・・</a:t>
            </a:r>
            <a:r>
              <a:rPr lang="en-US" altLang="ja-JP" dirty="0" smtClean="0"/>
              <a:t>DX=-115.6767589mm</a:t>
            </a:r>
          </a:p>
          <a:p>
            <a:r>
              <a:rPr lang="ja-JP" altLang="en-US" dirty="0" smtClean="0"/>
              <a:t>②・・</a:t>
            </a:r>
            <a:r>
              <a:rPr lang="en-US" altLang="ja-JP" dirty="0" smtClean="0"/>
              <a:t>DY=102.9904317mm</a:t>
            </a:r>
            <a:endParaRPr lang="en-US" altLang="ja-JP" dirty="0"/>
          </a:p>
          <a:p>
            <a:r>
              <a:rPr lang="ja-JP" altLang="en-US" dirty="0" smtClean="0"/>
              <a:t>√</a:t>
            </a:r>
            <a:r>
              <a:rPr lang="ja-JP" altLang="en-US" dirty="0" smtClean="0"/>
              <a:t> ① </a:t>
            </a:r>
            <a:r>
              <a:rPr lang="en-US" altLang="ja-JP" baseline="30000" dirty="0" smtClean="0"/>
              <a:t>2</a:t>
            </a:r>
            <a:r>
              <a:rPr lang="en-US" altLang="ja-JP" dirty="0" smtClean="0"/>
              <a:t>+</a:t>
            </a:r>
            <a:r>
              <a:rPr lang="ja-JP" altLang="en-US" dirty="0" smtClean="0"/>
              <a:t> ② </a:t>
            </a:r>
            <a:r>
              <a:rPr lang="en-US" altLang="ja-JP" baseline="30000" dirty="0" smtClean="0"/>
              <a:t>2 </a:t>
            </a:r>
            <a:r>
              <a:rPr lang="en-US" altLang="ja-JP" dirty="0" smtClean="0"/>
              <a:t>=</a:t>
            </a:r>
            <a:r>
              <a:rPr lang="en-US" altLang="ja-JP" baseline="30000" dirty="0" smtClean="0"/>
              <a:t> </a:t>
            </a:r>
            <a:r>
              <a:rPr lang="en-US" altLang="ja-JP" dirty="0" smtClean="0"/>
              <a:t>154.8810562</a:t>
            </a:r>
            <a:r>
              <a:rPr lang="en-US" altLang="ja-JP" dirty="0" smtClean="0"/>
              <a:t>mm</a:t>
            </a:r>
            <a:r>
              <a:rPr lang="ja-JP" altLang="en-US" dirty="0" smtClean="0"/>
              <a:t>　・・に対し、切り上げし</a:t>
            </a:r>
            <a:r>
              <a:rPr lang="en-US" altLang="ja-JP" dirty="0" smtClean="0"/>
              <a:t>0.155m</a:t>
            </a:r>
            <a:r>
              <a:rPr lang="ja-JP" altLang="en-US" dirty="0" smtClean="0"/>
              <a:t>となります。</a:t>
            </a:r>
            <a:endParaRPr kumimoji="1" lang="ja-JP" altLang="en-US" dirty="0"/>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7400" y="4371100"/>
            <a:ext cx="2514600" cy="2514600"/>
          </a:xfrm>
          <a:prstGeom prst="rect">
            <a:avLst/>
          </a:prstGeom>
        </p:spPr>
      </p:pic>
    </p:spTree>
    <p:extLst>
      <p:ext uri="{BB962C8B-B14F-4D97-AF65-F5344CB8AC3E}">
        <p14:creationId xmlns:p14="http://schemas.microsoft.com/office/powerpoint/2010/main" val="115927483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111</Words>
  <Application>Microsoft Office PowerPoint</Application>
  <PresentationFormat>ワイド画面</PresentationFormat>
  <Paragraphs>10</Paragraphs>
  <Slides>3</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vt:i4>
      </vt:variant>
    </vt:vector>
  </HeadingPairs>
  <TitlesOfParts>
    <vt:vector size="7" baseType="lpstr">
      <vt:lpstr>游ゴシック</vt:lpstr>
      <vt:lpstr>游ゴシック Light</vt:lpstr>
      <vt:lpstr>Arial</vt:lpstr>
      <vt:lpstr>Office テーマ</vt:lpstr>
      <vt:lpstr>水平位置の点検計算結果について電卓で閉合差の計算を行ったものと一致しない</vt:lpstr>
      <vt:lpstr>整理番号オプションで以下の設定の場合</vt:lpstr>
      <vt:lpstr>水平位置の計算結果（DX・DY）と閉合差DSが一致しない</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水平位置の点検計算結果</dc:title>
  <dc:creator>福江 清史</dc:creator>
  <cp:lastModifiedBy>福江 清史</cp:lastModifiedBy>
  <cp:revision>4</cp:revision>
  <dcterms:created xsi:type="dcterms:W3CDTF">2026-02-17T02:42:51Z</dcterms:created>
  <dcterms:modified xsi:type="dcterms:W3CDTF">2026-02-17T02:52:33Z</dcterms:modified>
</cp:coreProperties>
</file>