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00" d="100"/>
          <a:sy n="100" d="100"/>
        </p:scale>
        <p:origin x="7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44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395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12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83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272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49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66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899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12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523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74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EBC2-C272-4390-B6C2-7B6942980CFF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EA18C-81B2-4247-B92C-6FDDF9EB7A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80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44" y="1122159"/>
            <a:ext cx="7763958" cy="46488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189285" y="2400299"/>
            <a:ext cx="5161084" cy="25585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7807568" y="3279531"/>
            <a:ext cx="3355731" cy="1679330"/>
          </a:xfrm>
          <a:prstGeom prst="wedgeRectCallout">
            <a:avLst>
              <a:gd name="adj1" fmla="val -88878"/>
              <a:gd name="adj2" fmla="val -46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/>
              <a:t>必要に</a:t>
            </a:r>
            <a:r>
              <a:rPr lang="ja-JP" altLang="en-US" dirty="0" smtClean="0"/>
              <a:t>応じて、</a:t>
            </a:r>
            <a:endParaRPr lang="en-US" altLang="ja-JP" dirty="0" smtClean="0"/>
          </a:p>
          <a:p>
            <a:r>
              <a:rPr kumimoji="1" lang="ja-JP" altLang="en-US" dirty="0" smtClean="0"/>
              <a:t>一時的に☑を外してください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89350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08" y="1078933"/>
            <a:ext cx="7792537" cy="4629796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136530" y="2365130"/>
            <a:ext cx="3525715" cy="422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吹き出し 4"/>
          <p:cNvSpPr/>
          <p:nvPr/>
        </p:nvSpPr>
        <p:spPr>
          <a:xfrm>
            <a:off x="7947230" y="2260356"/>
            <a:ext cx="3355731" cy="1679330"/>
          </a:xfrm>
          <a:prstGeom prst="wedgeRectCallout">
            <a:avLst>
              <a:gd name="adj1" fmla="val -119533"/>
              <a:gd name="adj2" fmla="val -329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/>
              <a:t>必要に</a:t>
            </a:r>
            <a:r>
              <a:rPr lang="ja-JP" altLang="en-US" dirty="0" smtClean="0"/>
              <a:t>応じて、</a:t>
            </a:r>
            <a:endParaRPr lang="en-US" altLang="ja-JP" dirty="0" smtClean="0"/>
          </a:p>
          <a:p>
            <a:r>
              <a:rPr kumimoji="1" lang="ja-JP" altLang="en-US" dirty="0" smtClean="0"/>
              <a:t>一時的に☑を外してください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04278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83" y="0"/>
            <a:ext cx="11229033" cy="685800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8607668" y="483576"/>
            <a:ext cx="2039815" cy="43785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7288821" y="5127322"/>
            <a:ext cx="4093554" cy="1521128"/>
          </a:xfrm>
          <a:prstGeom prst="wedgeRectCallout">
            <a:avLst>
              <a:gd name="adj1" fmla="val 5704"/>
              <a:gd name="adj2" fmla="val -810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/>
              <a:t>新設交点の属性を正確に</a:t>
            </a:r>
            <a:endParaRPr kumimoji="1" lang="en-US" altLang="ja-JP" dirty="0" smtClean="0"/>
          </a:p>
          <a:p>
            <a:r>
              <a:rPr kumimoji="1" lang="ja-JP" altLang="en-US" dirty="0" smtClean="0"/>
              <a:t>入力します。</a:t>
            </a:r>
            <a:endParaRPr kumimoji="1" lang="en-US" altLang="ja-JP" dirty="0" smtClean="0"/>
          </a:p>
          <a:p>
            <a:r>
              <a:rPr lang="ja-JP" altLang="en-US" dirty="0"/>
              <a:t>細部図</a:t>
            </a:r>
            <a:r>
              <a:rPr lang="ja-JP" altLang="en-US" dirty="0" smtClean="0"/>
              <a:t>根</a:t>
            </a:r>
            <a:r>
              <a:rPr lang="en-US" altLang="ja-JP" dirty="0" smtClean="0"/>
              <a:t>1</a:t>
            </a:r>
            <a:r>
              <a:rPr lang="ja-JP" altLang="en-US" dirty="0" smtClean="0"/>
              <a:t>次の場合は、</a:t>
            </a:r>
            <a:r>
              <a:rPr lang="en-US" altLang="ja-JP" dirty="0" smtClean="0"/>
              <a:t>4</a:t>
            </a:r>
            <a:r>
              <a:rPr lang="ja-JP" altLang="en-US" dirty="0" smtClean="0"/>
              <a:t>次交点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1886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74" y="506049"/>
            <a:ext cx="6820852" cy="5210902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565029" y="1037492"/>
            <a:ext cx="2039815" cy="23629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3358661" y="5117122"/>
            <a:ext cx="826477" cy="6682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吹き出し 4"/>
          <p:cNvSpPr/>
          <p:nvPr/>
        </p:nvSpPr>
        <p:spPr>
          <a:xfrm>
            <a:off x="8165121" y="3472961"/>
            <a:ext cx="2338754" cy="899013"/>
          </a:xfrm>
          <a:prstGeom prst="wedgeRectCallout">
            <a:avLst>
              <a:gd name="adj1" fmla="val -83552"/>
              <a:gd name="adj2" fmla="val -4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/>
              <a:t>点検路線を選択し路線作成ボタンを押します。</a:t>
            </a:r>
            <a:endParaRPr kumimoji="1" lang="ja-JP" altLang="en-US" dirty="0"/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2647950" y="3400425"/>
            <a:ext cx="1104900" cy="18192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098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97" y="547280"/>
            <a:ext cx="7382905" cy="583964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6406661" y="5431447"/>
            <a:ext cx="826477" cy="6682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8393721" y="5200651"/>
            <a:ext cx="2338754" cy="899013"/>
          </a:xfrm>
          <a:prstGeom prst="wedgeRectCallout">
            <a:avLst>
              <a:gd name="adj1" fmla="val -83552"/>
              <a:gd name="adj2" fmla="val -4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/>
              <a:t>そのまま確定ボタンを押します。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86594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6" y="163271"/>
            <a:ext cx="4706007" cy="3458058"/>
          </a:xfrm>
          <a:prstGeom prst="rect">
            <a:avLst/>
          </a:prstGeom>
        </p:spPr>
      </p:pic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954" y="2650506"/>
            <a:ext cx="6962776" cy="4068139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4848553" y="2505075"/>
            <a:ext cx="7115177" cy="42862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387236" y="1558191"/>
            <a:ext cx="1194289" cy="6682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吹き出し 5"/>
          <p:cNvSpPr/>
          <p:nvPr/>
        </p:nvSpPr>
        <p:spPr>
          <a:xfrm>
            <a:off x="5630336" y="1108684"/>
            <a:ext cx="2338754" cy="899013"/>
          </a:xfrm>
          <a:prstGeom prst="wedgeRectCallout">
            <a:avLst>
              <a:gd name="adj1" fmla="val -83552"/>
              <a:gd name="adj2" fmla="val -4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/>
              <a:t>すべてはいボタンを押します。</a:t>
            </a:r>
            <a:endParaRPr kumimoji="1" lang="ja-JP" altLang="en-US" dirty="0"/>
          </a:p>
        </p:txBody>
      </p:sp>
      <p:sp>
        <p:nvSpPr>
          <p:cNvPr id="7" name="四角形吹き出し 6"/>
          <p:cNvSpPr/>
          <p:nvPr/>
        </p:nvSpPr>
        <p:spPr>
          <a:xfrm>
            <a:off x="1544111" y="4937734"/>
            <a:ext cx="2338754" cy="899013"/>
          </a:xfrm>
          <a:prstGeom prst="wedgeRectCallout">
            <a:avLst>
              <a:gd name="adj1" fmla="val 79763"/>
              <a:gd name="adj2" fmla="val -9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/>
              <a:t>点検路線に対する取付点を調整し</a:t>
            </a:r>
            <a:r>
              <a:rPr lang="ja-JP" altLang="en-US" dirty="0"/>
              <a:t>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18264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01" y="856887"/>
            <a:ext cx="6782747" cy="5201376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4339736" y="5472966"/>
            <a:ext cx="946639" cy="6682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8125886" y="5023459"/>
            <a:ext cx="2338754" cy="899013"/>
          </a:xfrm>
          <a:prstGeom prst="wedgeRectCallout">
            <a:avLst>
              <a:gd name="adj1" fmla="val -171929"/>
              <a:gd name="adj2" fmla="val 336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/>
              <a:t>計算実行ボタンを押します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8656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79</Words>
  <Application>Microsoft Office PowerPoint</Application>
  <PresentationFormat>ワイド画面</PresentationFormat>
  <Paragraphs>12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福江 清史</dc:creator>
  <cp:lastModifiedBy>福江 清史</cp:lastModifiedBy>
  <cp:revision>4</cp:revision>
  <dcterms:created xsi:type="dcterms:W3CDTF">2026-02-13T01:24:08Z</dcterms:created>
  <dcterms:modified xsi:type="dcterms:W3CDTF">2026-02-13T01:37:06Z</dcterms:modified>
</cp:coreProperties>
</file>