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671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80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347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82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8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8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40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37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4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34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01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6AD79-D58D-4401-B20A-DB63DDCE228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F5D48-644A-471B-A21F-E7E93AFEF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計算済みの基準点網の次数を変更する方法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229100"/>
            <a:ext cx="9144000" cy="1028700"/>
          </a:xfrm>
        </p:spPr>
        <p:txBody>
          <a:bodyPr/>
          <a:lstStyle/>
          <a:p>
            <a:r>
              <a:rPr lang="ja-JP" altLang="en-US" dirty="0"/>
              <a:t>細部図根</a:t>
            </a:r>
            <a:r>
              <a:rPr lang="en-US" altLang="ja-JP" dirty="0"/>
              <a:t>2</a:t>
            </a:r>
            <a:r>
              <a:rPr lang="ja-JP" altLang="en-US" dirty="0"/>
              <a:t>次の基準点網を</a:t>
            </a:r>
            <a:r>
              <a:rPr lang="en-US" altLang="ja-JP" dirty="0"/>
              <a:t>1</a:t>
            </a:r>
            <a:r>
              <a:rPr lang="ja-JP" altLang="en-US" dirty="0"/>
              <a:t>次網に変更する例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1880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22131" y="5495192"/>
            <a:ext cx="5057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ここでは</a:t>
            </a:r>
            <a:r>
              <a:rPr lang="ja-JP" altLang="en-US" dirty="0" smtClean="0"/>
              <a:t>、細部図根</a:t>
            </a:r>
            <a:r>
              <a:rPr lang="en-US" altLang="ja-JP" dirty="0" smtClean="0"/>
              <a:t>2</a:t>
            </a:r>
            <a:r>
              <a:rPr lang="ja-JP" altLang="en-US" dirty="0" smtClean="0"/>
              <a:t>次網を</a:t>
            </a:r>
            <a:r>
              <a:rPr lang="en-US" altLang="ja-JP" dirty="0" smtClean="0"/>
              <a:t>1</a:t>
            </a:r>
            <a:r>
              <a:rPr lang="ja-JP" altLang="en-US" dirty="0" smtClean="0"/>
              <a:t>次に網に変更する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93" y="1041030"/>
            <a:ext cx="10058400" cy="358375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8950569" y="1547446"/>
            <a:ext cx="659423" cy="19079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吹き出し 6"/>
          <p:cNvSpPr/>
          <p:nvPr/>
        </p:nvSpPr>
        <p:spPr>
          <a:xfrm>
            <a:off x="3897711" y="4301617"/>
            <a:ext cx="7802136" cy="646331"/>
          </a:xfrm>
          <a:prstGeom prst="wedgeRectCallout">
            <a:avLst>
              <a:gd name="adj1" fmla="val 15425"/>
              <a:gd name="adj2" fmla="val -192451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kumimoji="1" lang="ja-JP" altLang="en-US" dirty="0" smtClean="0"/>
              <a:t>該当の路線に関連する交点について交点次数</a:t>
            </a:r>
            <a:r>
              <a:rPr lang="ja-JP" altLang="en-US" dirty="0" smtClean="0"/>
              <a:t>（通算次数）</a:t>
            </a:r>
            <a:r>
              <a:rPr kumimoji="1" lang="ja-JP" altLang="en-US" dirty="0" smtClean="0"/>
              <a:t>を変更します。</a:t>
            </a:r>
            <a:endParaRPr kumimoji="1" lang="en-US" altLang="ja-JP" dirty="0" smtClean="0"/>
          </a:p>
          <a:p>
            <a:r>
              <a:rPr lang="ja-JP" altLang="en-US" dirty="0"/>
              <a:t>今回</a:t>
            </a:r>
            <a:r>
              <a:rPr lang="ja-JP" altLang="en-US" dirty="0" smtClean="0"/>
              <a:t>は、</a:t>
            </a:r>
            <a:r>
              <a:rPr lang="en-US" altLang="ja-JP" dirty="0" smtClean="0"/>
              <a:t>5</a:t>
            </a:r>
            <a:r>
              <a:rPr lang="ja-JP" altLang="en-US" dirty="0" smtClean="0"/>
              <a:t>次交点から</a:t>
            </a:r>
            <a:r>
              <a:rPr lang="en-US" altLang="ja-JP" dirty="0" smtClean="0"/>
              <a:t>4</a:t>
            </a:r>
            <a:r>
              <a:rPr lang="ja-JP" altLang="en-US" dirty="0" smtClean="0"/>
              <a:t>次交点にする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849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25" y="609176"/>
            <a:ext cx="10058400" cy="502132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752725" y="1333500"/>
            <a:ext cx="285750" cy="4762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3897711" y="4301617"/>
            <a:ext cx="5724644" cy="646331"/>
          </a:xfrm>
          <a:prstGeom prst="wedgeRectCallout">
            <a:avLst>
              <a:gd name="adj1" fmla="val -63516"/>
              <a:gd name="adj2" fmla="val -437085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kumimoji="1" lang="ja-JP" altLang="en-US" dirty="0" smtClean="0"/>
              <a:t>該当の路線について次数</a:t>
            </a:r>
            <a:r>
              <a:rPr lang="ja-JP" altLang="en-US" dirty="0" smtClean="0"/>
              <a:t>（通算次数）</a:t>
            </a:r>
            <a:r>
              <a:rPr kumimoji="1" lang="ja-JP" altLang="en-US" dirty="0" smtClean="0"/>
              <a:t>を変更します。</a:t>
            </a:r>
            <a:endParaRPr kumimoji="1" lang="en-US" altLang="ja-JP" dirty="0" smtClean="0"/>
          </a:p>
          <a:p>
            <a:r>
              <a:rPr lang="ja-JP" altLang="en-US" dirty="0"/>
              <a:t>今回</a:t>
            </a:r>
            <a:r>
              <a:rPr lang="ja-JP" altLang="en-US" dirty="0" smtClean="0"/>
              <a:t>は、</a:t>
            </a:r>
            <a:r>
              <a:rPr lang="en-US" altLang="ja-JP" dirty="0" smtClean="0"/>
              <a:t>5</a:t>
            </a:r>
            <a:r>
              <a:rPr lang="ja-JP" altLang="en-US" dirty="0" smtClean="0"/>
              <a:t>次から</a:t>
            </a:r>
            <a:r>
              <a:rPr lang="en-US" altLang="ja-JP" dirty="0" smtClean="0"/>
              <a:t>4</a:t>
            </a:r>
            <a:r>
              <a:rPr lang="ja-JP" altLang="en-US" dirty="0" smtClean="0"/>
              <a:t>次にする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858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74" y="823549"/>
            <a:ext cx="6820852" cy="5210902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724275" y="1419225"/>
            <a:ext cx="1752600" cy="54292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295900" y="5457825"/>
            <a:ext cx="647700" cy="685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/>
          <p:cNvCxnSpPr>
            <a:stCxn id="3" idx="2"/>
            <a:endCxn id="4" idx="0"/>
          </p:cNvCxnSpPr>
          <p:nvPr/>
        </p:nvCxnSpPr>
        <p:spPr>
          <a:xfrm>
            <a:off x="4600575" y="1962150"/>
            <a:ext cx="1019175" cy="34956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吹き出し 7"/>
          <p:cNvSpPr/>
          <p:nvPr/>
        </p:nvSpPr>
        <p:spPr>
          <a:xfrm>
            <a:off x="5295900" y="2234660"/>
            <a:ext cx="4210526" cy="646331"/>
          </a:xfrm>
          <a:prstGeom prst="wedgeRectCallout">
            <a:avLst>
              <a:gd name="adj1" fmla="val -52035"/>
              <a:gd name="adj2" fmla="val -114344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dirty="0" smtClean="0"/>
              <a:t>点検路線を選択した状態で、下部の点検タブ－路線作成ボタンを押します。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191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833" y="1087197"/>
            <a:ext cx="4896533" cy="3439005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5613400" y="3657600"/>
            <a:ext cx="939800" cy="6223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6438900" y="4526202"/>
            <a:ext cx="4210526" cy="369332"/>
          </a:xfrm>
          <a:prstGeom prst="wedgeRectCallout">
            <a:avLst>
              <a:gd name="adj1" fmla="val -52035"/>
              <a:gd name="adj2" fmla="val -114344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dirty="0" smtClean="0"/>
              <a:t>そのまま、確定ボタンを押します。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29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02" y="0"/>
            <a:ext cx="7537995" cy="6858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6324600" y="701040"/>
            <a:ext cx="800100" cy="6629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6385560" y="2159169"/>
            <a:ext cx="4210526" cy="646331"/>
          </a:xfrm>
          <a:prstGeom prst="wedgeRectCallout">
            <a:avLst>
              <a:gd name="adj1" fmla="val -42443"/>
              <a:gd name="adj2" fmla="val -17005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kumimoji="1" lang="ja-JP" altLang="en-US" dirty="0" smtClean="0"/>
              <a:t>先に、交点の次数を変更したものが反映されていることを確認します。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692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54" y="375992"/>
            <a:ext cx="6563641" cy="3515216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04850" y="1152525"/>
            <a:ext cx="5572125" cy="119062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14450" y="4792102"/>
            <a:ext cx="9163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通常</a:t>
            </a:r>
            <a:r>
              <a:rPr lang="ja-JP" altLang="en-US" dirty="0" smtClean="0"/>
              <a:t>は、以上で</a:t>
            </a:r>
            <a:r>
              <a:rPr lang="en-US" altLang="ja-JP" dirty="0" smtClean="0"/>
              <a:t>OK</a:t>
            </a:r>
            <a:r>
              <a:rPr lang="ja-JP" altLang="en-US" dirty="0" err="1" smtClean="0"/>
              <a:t>かと</a:t>
            </a:r>
            <a:r>
              <a:rPr lang="ja-JP" altLang="en-US" dirty="0" smtClean="0"/>
              <a:t>思いますが、これでもうまくいかない場合は、基準点名の重複等も考えられるので、</a:t>
            </a:r>
            <a:endParaRPr lang="en-US" altLang="ja-JP" dirty="0" smtClean="0"/>
          </a:p>
          <a:p>
            <a:r>
              <a:rPr kumimoji="1" lang="ja-JP" altLang="en-US" dirty="0" smtClean="0"/>
              <a:t>メニュ－［</a:t>
            </a:r>
            <a:r>
              <a:rPr lang="ja-JP" altLang="en-US" dirty="0"/>
              <a:t>基準点</a:t>
            </a:r>
            <a:r>
              <a:rPr kumimoji="1" lang="ja-JP" altLang="en-US" dirty="0" smtClean="0"/>
              <a:t>］－［整合点検］より、点名の重複を点検を実行してください。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668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185</Words>
  <Application>Microsoft Office PowerPoint</Application>
  <PresentationFormat>ワイド画面</PresentationFormat>
  <Paragraphs>12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計算済みの基準点網の次数を変更する方法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計算済みの基準点網の次数を変更する方法</dc:title>
  <dc:creator>福江 清史</dc:creator>
  <cp:lastModifiedBy>福江 清史</cp:lastModifiedBy>
  <cp:revision>5</cp:revision>
  <dcterms:created xsi:type="dcterms:W3CDTF">2026-02-09T00:36:05Z</dcterms:created>
  <dcterms:modified xsi:type="dcterms:W3CDTF">2026-02-09T00:54:33Z</dcterms:modified>
</cp:coreProperties>
</file>