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E00C-3E8B-48E8-880D-AFF7A5BA041E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928D-D6E7-4A81-97C1-6D23977D1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7873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E00C-3E8B-48E8-880D-AFF7A5BA041E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928D-D6E7-4A81-97C1-6D23977D1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246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E00C-3E8B-48E8-880D-AFF7A5BA041E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928D-D6E7-4A81-97C1-6D23977D1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0289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E00C-3E8B-48E8-880D-AFF7A5BA041E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928D-D6E7-4A81-97C1-6D23977D1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729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E00C-3E8B-48E8-880D-AFF7A5BA041E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928D-D6E7-4A81-97C1-6D23977D1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5734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E00C-3E8B-48E8-880D-AFF7A5BA041E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928D-D6E7-4A81-97C1-6D23977D1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457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E00C-3E8B-48E8-880D-AFF7A5BA041E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928D-D6E7-4A81-97C1-6D23977D1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146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E00C-3E8B-48E8-880D-AFF7A5BA041E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928D-D6E7-4A81-97C1-6D23977D1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3568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E00C-3E8B-48E8-880D-AFF7A5BA041E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928D-D6E7-4A81-97C1-6D23977D1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219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E00C-3E8B-48E8-880D-AFF7A5BA041E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928D-D6E7-4A81-97C1-6D23977D1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672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E00C-3E8B-48E8-880D-AFF7A5BA041E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928D-D6E7-4A81-97C1-6D23977D1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7588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AE00C-3E8B-48E8-880D-AFF7A5BA041E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A928D-D6E7-4A81-97C1-6D23977D1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900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計算結果の多角路線より選点図を作成する方法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2026.03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5303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743" y="0"/>
            <a:ext cx="8084513" cy="6858000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870438" y="5987562"/>
            <a:ext cx="10341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予め、図根測量が計算済で</a:t>
            </a:r>
            <a:r>
              <a:rPr lang="ja-JP" altLang="en-US" dirty="0"/>
              <a:t>あること</a:t>
            </a:r>
            <a:r>
              <a:rPr lang="ja-JP" altLang="en-US" dirty="0" smtClean="0"/>
              <a:t>が前提で、このデータを利用して、選点図の作成を行います。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0159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440" y="0"/>
            <a:ext cx="8075119" cy="6858000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870438" y="5987562"/>
            <a:ext cx="5724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予め、</a:t>
            </a:r>
            <a:r>
              <a:rPr lang="ja-JP" altLang="en-US" dirty="0" smtClean="0"/>
              <a:t>選点図を作成する図面枠を登録しておきます。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063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15" y="0"/>
            <a:ext cx="7314170" cy="6858000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870438" y="6286501"/>
            <a:ext cx="8371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ここでは、図面サイズ</a:t>
            </a:r>
            <a:r>
              <a:rPr kumimoji="1" lang="en-US" altLang="ja-JP" dirty="0" smtClean="0"/>
              <a:t>A1</a:t>
            </a:r>
            <a:r>
              <a:rPr kumimoji="1" lang="ja-JP" altLang="en-US" dirty="0" smtClean="0"/>
              <a:t>の横、縮尺は</a:t>
            </a:r>
            <a:r>
              <a:rPr kumimoji="1" lang="en-US" altLang="ja-JP" dirty="0" smtClean="0"/>
              <a:t>1/1000</a:t>
            </a:r>
            <a:r>
              <a:rPr kumimoji="1" lang="ja-JP" altLang="en-US" dirty="0" smtClean="0"/>
              <a:t>として図面枠を登録しています。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01673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67" y="723522"/>
            <a:ext cx="8345065" cy="5410955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870438" y="6286501"/>
            <a:ext cx="7494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成果図を開くより、作図様式の選択より</a:t>
            </a:r>
            <a:r>
              <a:rPr kumimoji="1" lang="en-US" altLang="ja-JP" dirty="0" smtClean="0"/>
              <a:t>800</a:t>
            </a:r>
            <a:r>
              <a:rPr kumimoji="1" lang="ja-JP" altLang="en-US" dirty="0" smtClean="0"/>
              <a:t>番多角網図を選択します。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2162907" y="4114799"/>
            <a:ext cx="2655278" cy="3516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116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67" y="713996"/>
            <a:ext cx="8345065" cy="5430008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2057400" y="2883877"/>
            <a:ext cx="7174523" cy="3516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2057400" y="1872761"/>
            <a:ext cx="1222131" cy="3516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直線矢印コネクタ 5"/>
          <p:cNvCxnSpPr>
            <a:stCxn id="4" idx="2"/>
          </p:cNvCxnSpPr>
          <p:nvPr/>
        </p:nvCxnSpPr>
        <p:spPr>
          <a:xfrm>
            <a:off x="2668466" y="2224453"/>
            <a:ext cx="382465" cy="65942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/>
          <p:cNvSpPr/>
          <p:nvPr/>
        </p:nvSpPr>
        <p:spPr>
          <a:xfrm>
            <a:off x="8953640" y="1872761"/>
            <a:ext cx="1222131" cy="3516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矢印コネクタ 7"/>
          <p:cNvCxnSpPr>
            <a:stCxn id="3" idx="3"/>
            <a:endCxn id="7" idx="2"/>
          </p:cNvCxnSpPr>
          <p:nvPr/>
        </p:nvCxnSpPr>
        <p:spPr>
          <a:xfrm flipV="1">
            <a:off x="9231923" y="2224453"/>
            <a:ext cx="332783" cy="83527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870438" y="6286501"/>
            <a:ext cx="780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新規作成ボタンで行を追加し、図面枠を確認し、確定ボタンを押します。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38462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704" y="690180"/>
            <a:ext cx="8354591" cy="5477639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2074984" y="2101361"/>
            <a:ext cx="2198078" cy="3516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4429342" y="2101361"/>
            <a:ext cx="3562866" cy="3516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9284677" y="1987061"/>
            <a:ext cx="1222131" cy="3516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70438" y="6286501"/>
            <a:ext cx="10623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40</a:t>
            </a:r>
            <a:r>
              <a:rPr kumimoji="1" lang="ja-JP" altLang="en-US" dirty="0" smtClean="0"/>
              <a:t>：名称表題を選択し、作図様式</a:t>
            </a:r>
            <a:r>
              <a:rPr kumimoji="1" lang="en-US" altLang="ja-JP" dirty="0" smtClean="0"/>
              <a:t>17</a:t>
            </a:r>
            <a:r>
              <a:rPr kumimoji="1" lang="ja-JP" altLang="en-US" dirty="0" smtClean="0"/>
              <a:t>：選点図の作図様式に準ずる</a:t>
            </a:r>
            <a:r>
              <a:rPr kumimoji="1" lang="ja-JP" altLang="en-US" dirty="0" err="1" smtClean="0"/>
              <a:t>を</a:t>
            </a:r>
            <a:r>
              <a:rPr kumimoji="1" lang="ja-JP" altLang="en-US" dirty="0" smtClean="0"/>
              <a:t>選択し、確定ボタンを押します。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50093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67" y="737812"/>
            <a:ext cx="8345065" cy="5382376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2716823" y="2066192"/>
            <a:ext cx="2751992" cy="3516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5873262" y="1890345"/>
            <a:ext cx="975946" cy="4220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70438" y="6286501"/>
            <a:ext cx="9187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図面枠に先に登録した図面枠が表示されていることを確認し、確定ボタンを押します。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15207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59" y="0"/>
            <a:ext cx="11979881" cy="6858000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10190284" y="3358660"/>
            <a:ext cx="1362807" cy="4220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52853" y="6101862"/>
            <a:ext cx="8032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白い図面枠が表示されるので、成果図データ自動配置ボタンを押します。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1203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206" y="1766655"/>
            <a:ext cx="5277587" cy="3324689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6875585" y="2110153"/>
            <a:ext cx="975946" cy="4220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52853" y="6101862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確定ボタンを押します。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7176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54" y="0"/>
            <a:ext cx="11585292" cy="6858000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720968" y="6242539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路線データが描画されます。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8585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00" y="0"/>
            <a:ext cx="11529000" cy="6858000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4598377" y="316522"/>
            <a:ext cx="975946" cy="4220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646947" y="5715000"/>
            <a:ext cx="6878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描画が終わりましたら、上部の背景ボタンをより背景を表示し、</a:t>
            </a:r>
            <a:endParaRPr kumimoji="1" lang="en-US" altLang="ja-JP" dirty="0" smtClean="0"/>
          </a:p>
          <a:p>
            <a:r>
              <a:rPr kumimoji="1" lang="ja-JP" altLang="en-US" dirty="0" smtClean="0"/>
              <a:t>印刷等行います。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43964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7150">
          <a:solidFill>
            <a:srgbClr val="FF0000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200</Words>
  <Application>Microsoft Office PowerPoint</Application>
  <PresentationFormat>ワイド画面</PresentationFormat>
  <Paragraphs>14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6" baseType="lpstr">
      <vt:lpstr>游ゴシック</vt:lpstr>
      <vt:lpstr>游ゴシック Light</vt:lpstr>
      <vt:lpstr>Arial</vt:lpstr>
      <vt:lpstr>Office テーマ</vt:lpstr>
      <vt:lpstr>計算結果の多角路線より選点図を作成する方法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/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計算結果の多角路線より選点図を作成する方法</dc:title>
  <dc:creator>福江 清史</dc:creator>
  <cp:lastModifiedBy>福江 清史</cp:lastModifiedBy>
  <cp:revision>4</cp:revision>
  <dcterms:created xsi:type="dcterms:W3CDTF">2026-03-06T05:35:33Z</dcterms:created>
  <dcterms:modified xsi:type="dcterms:W3CDTF">2026-03-06T05:50:57Z</dcterms:modified>
</cp:coreProperties>
</file>