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99" autoAdjust="0"/>
    <p:restoredTop sz="87595" autoAdjust="0"/>
  </p:normalViewPr>
  <p:slideViewPr>
    <p:cSldViewPr snapToGrid="0" showGuides="1">
      <p:cViewPr varScale="1">
        <p:scale>
          <a:sx n="71" d="100"/>
          <a:sy n="71" d="100"/>
        </p:scale>
        <p:origin x="114" y="5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4D59C-112F-4D18-A8ED-E299831ADA3F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5054-9593-4315-81CE-37903B4391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532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5054-9593-4315-81CE-37903B43917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58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5054-9593-4315-81CE-37903B43917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458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5054-9593-4315-81CE-37903B43917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616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5054-9593-4315-81CE-37903B43917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04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6E4BC7-9E08-EB8F-0BF4-33BE42080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7F40113-DA73-6D6C-DB84-D0FE914D6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23F11A-EF7C-FEA2-045C-12253266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40C010-5376-BF29-7E31-549F63C3F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0A7B56-AA1E-AFBD-7710-497D23C4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933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653643-19FE-3197-2F37-1A4EE34BE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5AE48F-C217-0A7C-E959-17053B18A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36CD99-9DFF-8770-54D0-D346940B5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C7D3BA-0C15-9363-02E6-B222226D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B11308-22D3-51E6-CAC5-EA5DF0A7C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70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819D90-751D-91D6-1BA4-C118CB54F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FEE66B-E49A-A32A-4032-E7D05257C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27FB89-4DF5-FDF6-2BA6-F09A304E1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8AA46D-DBEB-7236-7DB5-4E7391BEA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7A6BA4-CD67-6501-A2A7-08A8723A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111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E7E341-303B-C9C7-CD89-CC096AD0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C6042B3-E354-C13A-39BC-0623C4336F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74DF7B-7E11-4098-7EE4-31E96BC42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1A8CC5-A6EA-7161-DB6F-7DBC9759A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4DDA64-BE7A-F246-0ABF-02B9894DA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D65099-9FE5-719D-39E4-8976B191A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11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83C703-9FFE-F228-FF70-4E89A13C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7A1BF8-8E61-1D3B-8ED9-50F40096B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0175D0-27CA-11C8-F381-2A243DD9F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972E1D6-30C6-E1B9-419A-D916F4D39B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B0DDEC7-686F-C769-028D-C01247248F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62323D4-9886-3E2C-DD8D-D40BE61A4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197366B-9D78-AC4A-B066-12AA8362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D7501AD-0E78-6862-C2D2-477E62F7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01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28E048-B523-9B92-31D7-56E23DE92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2693B5-F132-410A-09DA-B45367A4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1A40BE1-9120-9724-AEAE-5E1C971E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ED36A74-C788-C2C3-299D-5CE73132F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62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9D83E1-CC6D-D024-749E-D91EF096E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A071CBA-A85E-D872-02A1-349500AC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8042D9-22E7-5CB9-0669-16C71D65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75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D1EA0A-65AB-523A-3B91-88515489B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90AFDE-B221-53CA-9D6C-E071BE13F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47954D-9A88-8B90-520C-F1CCF703F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5F8E05-DDAF-3545-2C46-EABEBB63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10632F-6922-0ECA-DA22-A49AF056E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241A79-47FD-04C7-FCF7-EE66704A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655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53CBFF-DC2F-CEE9-772F-D342CA552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5280894-5DC7-6D6A-3450-8B41D9D3F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001A23-C246-818E-8D10-9D9A8B134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60E8F2-A1F2-193D-CBC6-865F8F11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93E538-6B6B-F2D7-B389-A55A2E3C4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A05CA6-0D44-0C81-47D2-FE9E0F104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39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7CA824-D62A-60D0-1836-DE07D70B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11A5A59-1183-662F-5666-8E7B3199A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AAC231-FDB5-B65C-5A2E-47E2C8FC3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9155CA-1855-21F2-2F1A-7FC57DAC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9C43E1-27C2-BE4F-AE7B-8B82F768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90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40622F6-2915-FD72-7819-36FD3695F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4F6C64-40DF-5D6C-4AC5-5E3A50384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A4D70C-78F6-82C7-746F-6AB12018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669368-179F-0351-F3CA-30FDC8BD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0E77F1-1DEA-C7A9-77F5-D1059B855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12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5951580-EE4D-11DE-A58D-4EE1EE4D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267643-6684-2856-C974-552DDAA20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1E4BBD-E74F-B03A-BB22-9212949BE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2FA2C4-F7E1-4754-90E3-3C7526A064EC}" type="datetimeFigureOut">
              <a:rPr kumimoji="1" lang="ja-JP" altLang="en-US" smtClean="0"/>
              <a:t>2026/5/21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D6F3B2-E5E7-3119-2CFC-5F0D5F671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BCD636-E932-6041-B7D7-49981CE32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5548B8-2DA0-4CE6-80F3-7AA5D4CF59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9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4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ccentBar"/>
          <p:cNvSpPr/>
          <p:nvPr/>
        </p:nvSpPr>
        <p:spPr>
          <a:xfrm>
            <a:off x="1040524" y="3050000"/>
            <a:ext cx="2400000" cy="54000"/>
          </a:xfrm>
          <a:prstGeom prst="rect">
            <a:avLst/>
          </a:prstGeom>
          <a:solidFill>
            <a:srgbClr val="0984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66A622E-BBB7-9838-1360-417052308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0524" y="1286643"/>
            <a:ext cx="10110952" cy="1655762"/>
          </a:xfrm>
        </p:spPr>
        <p:txBody>
          <a:bodyPr/>
          <a:lstStyle/>
          <a:p>
            <a:r>
              <a:rPr lang="ja-JP" altLang="en-US" sz="4400" b="1">
                <a:solidFill>
                  <a:srgbClr val="FFFFFF"/>
                </a:solidFill>
              </a:rPr>
              <a:t>厳密網計算</a:t>
            </a:r>
            <a:r>
              <a:rPr kumimoji="1" lang="ja-JP" altLang="en-US" sz="4400" b="1">
                <a:solidFill>
                  <a:srgbClr val="FFFFFF"/>
                </a:solidFill>
              </a:rPr>
              <a:t>再計算を行う準備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32007E-8913-5C76-4992-57821A2B3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0524" y="3200000"/>
            <a:ext cx="9144000" cy="1655762"/>
          </a:xfrm>
        </p:spPr>
        <p:txBody>
          <a:bodyPr/>
          <a:lstStyle/>
          <a:p>
            <a:pPr algn="l"/>
            <a:r>
              <a:rPr lang="en-US" altLang="ja-JP" sz="1800" dirty="0">
                <a:solidFill>
                  <a:srgbClr val="B2BEC3"/>
                </a:solidFill>
              </a:rPr>
              <a:t>2026.05</a:t>
            </a:r>
            <a:r>
              <a:rPr lang="ja-JP" altLang="en-US" sz="1800" dirty="0">
                <a:solidFill>
                  <a:srgbClr val="B2BEC3"/>
                </a:solidFill>
              </a:rPr>
              <a:t>作成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006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AE61CDA-8755-2111-6B17-E94F75A3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70EB0B-FC55-CC78-CCC9-E57A3E488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ja-JP" altLang="en-US" dirty="0"/>
              <a:t>ここでは、厳密網計算で、手簿データ・既知点データを残した状態から再計算等行う場合の準備として、以下のデータを削除する方法について説明します。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削除するデータ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多角路線データ</a:t>
            </a:r>
            <a:endParaRPr kumimoji="1" lang="en-US" altLang="ja-JP">
              <a:solidFill>
                <a:srgbClr val="0984E3"/>
              </a:solidFill>
            </a:endParaRPr>
          </a:p>
          <a:p>
            <a:pPr lvl="1"/>
            <a:r>
              <a:rPr lang="ja-JP" altLang="en-US" dirty="0"/>
              <a:t>新設交点データ</a:t>
            </a:r>
            <a:endParaRPr lang="en-US" altLang="ja-JP" dirty="0"/>
          </a:p>
          <a:p>
            <a:pPr lvl="1"/>
            <a:r>
              <a:rPr kumimoji="1" lang="ja-JP" altLang="en-US" dirty="0"/>
              <a:t>観測記簿データ</a:t>
            </a:r>
            <a:endParaRPr kumimoji="1" lang="en-US" altLang="ja-JP" dirty="0"/>
          </a:p>
          <a:p>
            <a:pPr lvl="1"/>
            <a:r>
              <a:rPr lang="ja-JP" altLang="en-US" dirty="0"/>
              <a:t>点検路線データ</a:t>
            </a:r>
            <a:endParaRPr lang="en-US" altLang="ja-JP" dirty="0"/>
          </a:p>
          <a:p>
            <a:pPr lvl="1"/>
            <a:r>
              <a:rPr lang="ja-JP" altLang="en-US" dirty="0"/>
              <a:t>厳密網データ</a:t>
            </a:r>
            <a:endParaRPr lang="en-US" altLang="ja-JP" dirty="0"/>
          </a:p>
          <a:p>
            <a:pPr marL="457200" lvl="1" indent="0">
              <a:buNone/>
            </a:pPr>
            <a:r>
              <a:rPr lang="en-US" altLang="ja-JP">
                <a:solidFill>
                  <a:srgbClr val="0984E3"/>
                </a:solidFill>
              </a:rPr>
              <a:t>※</a:t>
            </a:r>
            <a:r>
              <a:rPr lang="ja-JP" altLang="en-US">
                <a:solidFill>
                  <a:srgbClr val="0984E3"/>
                </a:solidFill>
              </a:rPr>
              <a:t>変更の必要が無い場合は必ずしも削除する必要はありません。</a:t>
            </a:r>
            <a:endParaRPr lang="en-US" altLang="ja-JP" dirty="0"/>
          </a:p>
          <a:p>
            <a:pPr marL="457200" lvl="1" indent="0">
              <a:buNone/>
            </a:pPr>
            <a:endParaRPr lang="en-US" altLang="ja-JP" dirty="0"/>
          </a:p>
          <a:p>
            <a:r>
              <a:rPr kumimoji="1" lang="ja-JP" altLang="en-US" dirty="0"/>
              <a:t>削除しないデータ</a:t>
            </a:r>
            <a:endParaRPr kumimoji="1" lang="en-US" altLang="ja-JP" dirty="0"/>
          </a:p>
          <a:p>
            <a:pPr lvl="1"/>
            <a:r>
              <a:rPr lang="ja-JP" altLang="en-US" dirty="0"/>
              <a:t>観測手簿データ</a:t>
            </a:r>
            <a:endParaRPr lang="en-US" altLang="ja-JP" dirty="0"/>
          </a:p>
          <a:p>
            <a:pPr lvl="1"/>
            <a:r>
              <a:rPr kumimoji="1" lang="ja-JP" altLang="en-US" dirty="0"/>
              <a:t>与点（既知点）データ</a:t>
            </a:r>
            <a:endParaRPr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74427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21D11EC-8F5E-8F07-1CA9-61FC717A3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0316"/>
            <a:ext cx="10930759" cy="5875283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0C827DB-D2AA-8BC9-D172-FDEC46AF92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元の状態</a:t>
            </a:r>
          </a:p>
        </p:txBody>
      </p:sp>
    </p:spTree>
    <p:extLst>
      <p:ext uri="{BB962C8B-B14F-4D97-AF65-F5344CB8AC3E}">
        <p14:creationId xmlns:p14="http://schemas.microsoft.com/office/powerpoint/2010/main" val="75655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552B6A-68E7-18CE-76B6-3AAFDF9265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30142" y="1130612"/>
            <a:ext cx="3929975" cy="525972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B034868-36C7-076B-AE59-0192DF715F59}"/>
              </a:ext>
            </a:extLst>
          </p:cNvPr>
          <p:cNvSpPr/>
          <p:nvPr/>
        </p:nvSpPr>
        <p:spPr>
          <a:xfrm>
            <a:off x="3676979" y="5376370"/>
            <a:ext cx="2343150" cy="552450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DDD72324-B8D5-108C-AF1F-8BF14E5DE5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多角路線データの削除</a:t>
            </a:r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CE8520-352F-F07C-2E8D-D4349ECB7836}"/>
              </a:ext>
            </a:extLst>
          </p:cNvPr>
          <p:cNvSpPr txBox="1"/>
          <p:nvPr/>
        </p:nvSpPr>
        <p:spPr>
          <a:xfrm>
            <a:off x="6431885" y="5376370"/>
            <a:ext cx="526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基準点メニュー－</a:t>
            </a:r>
            <a:r>
              <a:rPr lang="ja-JP" altLang="en-US" dirty="0"/>
              <a:t>簡易網－</a:t>
            </a:r>
            <a:r>
              <a:rPr kumimoji="1" lang="ja-JP" altLang="en-US" dirty="0"/>
              <a:t>旧方式を選択します。</a:t>
            </a:r>
          </a:p>
        </p:txBody>
      </p:sp>
    </p:spTree>
    <p:extLst>
      <p:ext uri="{BB962C8B-B14F-4D97-AF65-F5344CB8AC3E}">
        <p14:creationId xmlns:p14="http://schemas.microsoft.com/office/powerpoint/2010/main" val="48280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52C4A59-12F1-2E28-D0D3-A6B0361B3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26" y="1374806"/>
            <a:ext cx="6810375" cy="5229225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FE52EE7C-314C-DF24-13F4-3F57A5820328}"/>
              </a:ext>
            </a:extLst>
          </p:cNvPr>
          <p:cNvSpPr/>
          <p:nvPr/>
        </p:nvSpPr>
        <p:spPr>
          <a:xfrm>
            <a:off x="2458268" y="5882765"/>
            <a:ext cx="787941" cy="787941"/>
          </a:xfrm>
          <a:prstGeom prst="ellipse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3B753F98-2A61-05B9-A198-98874A7FB6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多角路線データの削除</a:t>
            </a:r>
            <a:r>
              <a:rPr kumimoji="1" lang="en-US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2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DFC8BE7-B2CB-680E-39F7-C6893A6379EE}"/>
              </a:ext>
            </a:extLst>
          </p:cNvPr>
          <p:cNvSpPr txBox="1"/>
          <p:nvPr/>
        </p:nvSpPr>
        <p:spPr>
          <a:xfrm>
            <a:off x="7230235" y="4871630"/>
            <a:ext cx="4818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路線選択画面が表示されますので、全データを選択した状態で、路線タブ－保守ボタンを押します。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758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5D1D64A-4EFD-87E7-DFE3-B1078A4FE2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0740" y="597602"/>
            <a:ext cx="9803529" cy="514171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57839DE-D7A5-8E25-B37B-40A52D85B283}"/>
              </a:ext>
            </a:extLst>
          </p:cNvPr>
          <p:cNvSpPr/>
          <p:nvPr/>
        </p:nvSpPr>
        <p:spPr>
          <a:xfrm>
            <a:off x="2724150" y="3067050"/>
            <a:ext cx="1676400" cy="361950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37C1B778-D4EE-2621-8BFA-307D57E1AB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多角路線データの削除</a:t>
            </a:r>
            <a:r>
              <a:rPr kumimoji="1" lang="en-US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3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B0C7D1C-00F0-8D35-49C9-166286A040F8}"/>
              </a:ext>
            </a:extLst>
          </p:cNvPr>
          <p:cNvSpPr txBox="1"/>
          <p:nvPr/>
        </p:nvSpPr>
        <p:spPr>
          <a:xfrm>
            <a:off x="6535470" y="4771467"/>
            <a:ext cx="4818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路線一覧画面が表示されますので、画面左側</a:t>
            </a:r>
            <a:endParaRPr lang="en-US" altLang="ja-JP" dirty="0"/>
          </a:p>
          <a:p>
            <a:r>
              <a:rPr lang="ja-JP" altLang="en-US" dirty="0"/>
              <a:t>の先頭の路線データを選択し、右クリックすると、ポップアップメニューが表示されますので、順番に削除を押します。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359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2E37645-7833-7276-6501-228775EE3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48" y="1459513"/>
            <a:ext cx="9789268" cy="5267681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0D7F8496-E967-5495-8F44-56B997A63E48}"/>
              </a:ext>
            </a:extLst>
          </p:cNvPr>
          <p:cNvSpPr/>
          <p:nvPr/>
        </p:nvSpPr>
        <p:spPr>
          <a:xfrm>
            <a:off x="411133" y="6175498"/>
            <a:ext cx="894945" cy="389107"/>
          </a:xfrm>
          <a:prstGeom prst="ellipse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7EC416DE-ACD3-4B74-1266-1CB0C2C591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多角路線データの削除</a:t>
            </a:r>
            <a:r>
              <a:rPr kumimoji="1" lang="en-US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4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AC8A60E-533F-E252-9A58-ECFC856CE183}"/>
              </a:ext>
            </a:extLst>
          </p:cNvPr>
          <p:cNvSpPr txBox="1"/>
          <p:nvPr/>
        </p:nvSpPr>
        <p:spPr>
          <a:xfrm>
            <a:off x="4825004" y="4093353"/>
            <a:ext cx="4818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このように、空の状態になるので、画面左下の保存ボタンを押します。</a:t>
            </a:r>
          </a:p>
        </p:txBody>
      </p:sp>
    </p:spTree>
    <p:extLst>
      <p:ext uri="{BB962C8B-B14F-4D97-AF65-F5344CB8AC3E}">
        <p14:creationId xmlns:p14="http://schemas.microsoft.com/office/powerpoint/2010/main" val="198171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1696AA-2DC3-595B-EB4E-52ACEEDBA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09" y="1285374"/>
            <a:ext cx="6810375" cy="5229225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F66B1A98-5B0B-3C00-4BCE-6085C85895F6}"/>
              </a:ext>
            </a:extLst>
          </p:cNvPr>
          <p:cNvSpPr/>
          <p:nvPr/>
        </p:nvSpPr>
        <p:spPr>
          <a:xfrm>
            <a:off x="3766348" y="5801744"/>
            <a:ext cx="700392" cy="700392"/>
          </a:xfrm>
          <a:prstGeom prst="ellipse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CAC6A12-1442-BF0B-3F0E-D25C969790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pPr rtl="0" eaLnBrk="1" latinLnBrk="0" hangingPunct="1"/>
            <a:r>
              <a:rPr kumimoji="1" lang="ja-JP" altLang="ja-JP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新設交点データ</a:t>
            </a:r>
            <a:r>
              <a:rPr kumimoji="1" lang="ja-JP" altLang="en-US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の削除</a:t>
            </a:r>
            <a:r>
              <a:rPr kumimoji="1" lang="en-US" altLang="ja-JP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1</a:t>
            </a:r>
            <a:endParaRPr kumimoji="1" lang="ja-JP" altLang="en-US" sz="72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A58117-11EB-BEC1-DADF-1576FE1D1808}"/>
              </a:ext>
            </a:extLst>
          </p:cNvPr>
          <p:cNvSpPr txBox="1"/>
          <p:nvPr/>
        </p:nvSpPr>
        <p:spPr>
          <a:xfrm>
            <a:off x="2153738" y="3481352"/>
            <a:ext cx="4818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路線選択画面が表示されますので、路線タブ－既設点ボタンを押します。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9975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004BADB-4BDC-2980-FA3B-8749669F76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30"/>
          <a:stretch>
            <a:fillRect/>
          </a:stretch>
        </p:blipFill>
        <p:spPr>
          <a:xfrm>
            <a:off x="119962" y="1063040"/>
            <a:ext cx="7259784" cy="5161172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BADF848-78DF-A104-674E-52C8FE397630}"/>
              </a:ext>
            </a:extLst>
          </p:cNvPr>
          <p:cNvSpPr/>
          <p:nvPr/>
        </p:nvSpPr>
        <p:spPr>
          <a:xfrm>
            <a:off x="1481834" y="2434639"/>
            <a:ext cx="1322962" cy="369651"/>
          </a:xfrm>
          <a:prstGeom prst="round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677D060-F2A1-4C58-41A6-7CDD02C174A4}"/>
              </a:ext>
            </a:extLst>
          </p:cNvPr>
          <p:cNvSpPr/>
          <p:nvPr/>
        </p:nvSpPr>
        <p:spPr>
          <a:xfrm>
            <a:off x="5119978" y="3772193"/>
            <a:ext cx="1687951" cy="369651"/>
          </a:xfrm>
          <a:prstGeom prst="round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652FB1D6-E736-97DC-0CD2-76996D24CA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新設交点データの削除</a:t>
            </a:r>
            <a:r>
              <a:rPr kumimoji="1" lang="en-US" altLang="ja-JP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2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941E9B-80F9-B1E5-2A09-BD0FF14AAD79}"/>
              </a:ext>
            </a:extLst>
          </p:cNvPr>
          <p:cNvSpPr txBox="1"/>
          <p:nvPr/>
        </p:nvSpPr>
        <p:spPr>
          <a:xfrm>
            <a:off x="7713232" y="3957018"/>
            <a:ext cx="4227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画面左側リストの‘新点’を選択し、右表の先頭を選択し、右クリックすると、ポップアップメニューから‘順番に削除’を押します。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016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74401BC-CFDE-4DB4-BB40-CEEC227C0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82" y="1183395"/>
            <a:ext cx="10136222" cy="5454380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663C8B70-C330-7E8D-5555-58F1B365213F}"/>
              </a:ext>
            </a:extLst>
          </p:cNvPr>
          <p:cNvSpPr/>
          <p:nvPr/>
        </p:nvSpPr>
        <p:spPr>
          <a:xfrm>
            <a:off x="612060" y="6056754"/>
            <a:ext cx="732816" cy="418289"/>
          </a:xfrm>
          <a:prstGeom prst="ellipse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8184EA72-0DB9-B9FA-B822-2FC97130A6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新設交点データの削除</a:t>
            </a:r>
            <a:r>
              <a:rPr kumimoji="1" lang="en-US" altLang="ja-JP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3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FA9015-0119-480B-6C4A-D87F9F706B1D}"/>
              </a:ext>
            </a:extLst>
          </p:cNvPr>
          <p:cNvSpPr txBox="1"/>
          <p:nvPr/>
        </p:nvSpPr>
        <p:spPr>
          <a:xfrm>
            <a:off x="4421392" y="3569743"/>
            <a:ext cx="4227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このように。新点の中身が空の状態になるので、画面左下の保存ボタンを押します。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548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7615400-DFC3-C530-BCE7-BA2FBB69F8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085" y="1162980"/>
            <a:ext cx="10365829" cy="5571633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28441E5D-9C00-FAFD-61B6-D2E07E9F8F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en-US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多角路線・</a:t>
            </a:r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交点データ</a:t>
            </a:r>
            <a:r>
              <a:rPr kumimoji="1" lang="ja-JP" altLang="en-US" sz="4400" kern="120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rPr>
              <a:t>が削除された状態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8B69BF-66DC-F1BD-A0ED-BBF04CE5F156}"/>
              </a:ext>
            </a:extLst>
          </p:cNvPr>
          <p:cNvSpPr txBox="1"/>
          <p:nvPr/>
        </p:nvSpPr>
        <p:spPr>
          <a:xfrm>
            <a:off x="2743199" y="2291288"/>
            <a:ext cx="4227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多角路線・交点データを削除すると、このような状態になります。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454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5A2A24B-5211-34A7-7CF2-3BA48A727F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012" y="1176821"/>
            <a:ext cx="2801567" cy="60969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F1890AE-3FB3-2E96-E19B-9F9EDFBE7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470" y="1176821"/>
            <a:ext cx="4914900" cy="22574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631E874-E4FA-1EEE-B7FE-237ECF090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470" y="4225313"/>
            <a:ext cx="4914900" cy="225742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7C532DE-46B6-A297-7819-06B1FE64A926}"/>
              </a:ext>
            </a:extLst>
          </p:cNvPr>
          <p:cNvSpPr/>
          <p:nvPr/>
        </p:nvSpPr>
        <p:spPr>
          <a:xfrm>
            <a:off x="737397" y="3529785"/>
            <a:ext cx="2149812" cy="564205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2F8BD1B-115C-A5EF-658E-0A4C1B7140CA}"/>
              </a:ext>
            </a:extLst>
          </p:cNvPr>
          <p:cNvSpPr/>
          <p:nvPr/>
        </p:nvSpPr>
        <p:spPr>
          <a:xfrm>
            <a:off x="3821470" y="4225313"/>
            <a:ext cx="371475" cy="2447925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5BFF9AB-A340-768C-9982-CB62176AA7C1}"/>
              </a:ext>
            </a:extLst>
          </p:cNvPr>
          <p:cNvSpPr/>
          <p:nvPr/>
        </p:nvSpPr>
        <p:spPr>
          <a:xfrm>
            <a:off x="7847911" y="6016505"/>
            <a:ext cx="962025" cy="447675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3AFE27E8-2C4B-2640-D33F-887640C2DEB9}"/>
              </a:ext>
            </a:extLst>
          </p:cNvPr>
          <p:cNvCxnSpPr>
            <a:cxnSpLocks/>
            <a:stCxn id="8" idx="3"/>
            <a:endCxn id="5" idx="1"/>
          </p:cNvCxnSpPr>
          <p:nvPr/>
        </p:nvCxnSpPr>
        <p:spPr>
          <a:xfrm flipV="1">
            <a:off x="2887209" y="2305534"/>
            <a:ext cx="934261" cy="15063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BDEA7353-3F8F-EEE2-A8C7-3C07F7041DA9}"/>
              </a:ext>
            </a:extLst>
          </p:cNvPr>
          <p:cNvCxnSpPr>
            <a:cxnSpLocks/>
            <a:stCxn id="25" idx="1"/>
            <a:endCxn id="9" idx="3"/>
          </p:cNvCxnSpPr>
          <p:nvPr/>
        </p:nvCxnSpPr>
        <p:spPr>
          <a:xfrm flipH="1">
            <a:off x="4192945" y="2556345"/>
            <a:ext cx="3654965" cy="28929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317FF816-88E1-A99F-343D-B942696A82E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4192945" y="5449276"/>
            <a:ext cx="3654966" cy="7910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タイトル 21">
            <a:extLst>
              <a:ext uri="{FF2B5EF4-FFF2-40B4-BE49-F238E27FC236}">
                <a16:creationId xmlns:a16="http://schemas.microsoft.com/office/drawing/2014/main" id="{9788BB04-C899-EF3C-7138-163F99943C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記簿データの削除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462F15B-EA69-BCAC-10D2-3F894CABCD8D}"/>
              </a:ext>
            </a:extLst>
          </p:cNvPr>
          <p:cNvSpPr txBox="1"/>
          <p:nvPr/>
        </p:nvSpPr>
        <p:spPr>
          <a:xfrm>
            <a:off x="8982635" y="4102305"/>
            <a:ext cx="295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基準点メニュー－観測記簿保守を選択します。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削除したい、観測記簿データに☑を入れ、削除ボタンを押します。</a:t>
            </a:r>
            <a:endParaRPr kumimoji="1" lang="ja-JP" altLang="en-US" dirty="0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BF9EC15-E1E0-9B4A-52CF-F09D2DD19F59}"/>
              </a:ext>
            </a:extLst>
          </p:cNvPr>
          <p:cNvSpPr/>
          <p:nvPr/>
        </p:nvSpPr>
        <p:spPr>
          <a:xfrm>
            <a:off x="7847910" y="2332507"/>
            <a:ext cx="962025" cy="447675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640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9CEB694-8E09-538A-5B00-624A893B97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442" y="1164657"/>
            <a:ext cx="4108563" cy="5328218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8AFBA3-6526-E14B-CFB9-5CA07386A781}"/>
              </a:ext>
            </a:extLst>
          </p:cNvPr>
          <p:cNvSpPr/>
          <p:nvPr/>
        </p:nvSpPr>
        <p:spPr>
          <a:xfrm>
            <a:off x="2259723" y="4855779"/>
            <a:ext cx="1755228" cy="451945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42FD3F6-29A1-B62E-077E-A2BE54E6C6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986"/>
          <a:stretch>
            <a:fillRect/>
          </a:stretch>
        </p:blipFill>
        <p:spPr>
          <a:xfrm>
            <a:off x="4676888" y="1113700"/>
            <a:ext cx="4563932" cy="5229225"/>
          </a:xfrm>
          <a:prstGeom prst="rect">
            <a:avLst/>
          </a:prstGeom>
        </p:spPr>
      </p:pic>
      <p:sp>
        <p:nvSpPr>
          <p:cNvPr id="7" name="タイトル 6">
            <a:extLst>
              <a:ext uri="{FF2B5EF4-FFF2-40B4-BE49-F238E27FC236}">
                <a16:creationId xmlns:a16="http://schemas.microsoft.com/office/drawing/2014/main" id="{977508CA-6EB0-6784-A76E-9A1E5DEF57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点検路線・厳密網データの削除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9927B40-FC09-01E2-578F-34C9C228544E}"/>
              </a:ext>
            </a:extLst>
          </p:cNvPr>
          <p:cNvSpPr/>
          <p:nvPr/>
        </p:nvSpPr>
        <p:spPr>
          <a:xfrm>
            <a:off x="5714784" y="1655148"/>
            <a:ext cx="3447393" cy="3920359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06118C1E-598D-18EB-F2B9-3355512060F6}"/>
              </a:ext>
            </a:extLst>
          </p:cNvPr>
          <p:cNvSpPr/>
          <p:nvPr/>
        </p:nvSpPr>
        <p:spPr>
          <a:xfrm>
            <a:off x="6755308" y="5715042"/>
            <a:ext cx="683173" cy="683173"/>
          </a:xfrm>
          <a:prstGeom prst="ellipse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5FDF807D-1DF3-3049-E645-58CBFB7795CD}"/>
              </a:ext>
            </a:extLst>
          </p:cNvPr>
          <p:cNvCxnSpPr>
            <a:endCxn id="8" idx="1"/>
          </p:cNvCxnSpPr>
          <p:nvPr/>
        </p:nvCxnSpPr>
        <p:spPr>
          <a:xfrm flipV="1">
            <a:off x="3434038" y="3615328"/>
            <a:ext cx="2280746" cy="14872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2F3C4189-41BA-06D6-42AC-7C6D46074BF1}"/>
              </a:ext>
            </a:extLst>
          </p:cNvPr>
          <p:cNvCxnSpPr>
            <a:stCxn id="8" idx="2"/>
          </p:cNvCxnSpPr>
          <p:nvPr/>
        </p:nvCxnSpPr>
        <p:spPr>
          <a:xfrm flipH="1">
            <a:off x="7243547" y="5575507"/>
            <a:ext cx="194934" cy="2208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85F57B5-FB77-0336-4341-44428D6CC25F}"/>
              </a:ext>
            </a:extLst>
          </p:cNvPr>
          <p:cNvSpPr txBox="1"/>
          <p:nvPr/>
        </p:nvSpPr>
        <p:spPr>
          <a:xfrm>
            <a:off x="9162177" y="3728312"/>
            <a:ext cx="29583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基準点メニュー－厳密網－全地区を選択します。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点検タブを選択し、点検路線を選択した状態にします。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点検タブ－保守ボタンを押します。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90643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1D3DD61-05EA-6DBA-1F23-0E1EACDBD9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6234" y="1219199"/>
            <a:ext cx="7305500" cy="5276194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7AF7F59A-EF36-E3F1-F0EE-0B17DDFB91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点検路線データの削除</a:t>
            </a:r>
            <a:r>
              <a:rPr kumimoji="1" lang="ja-JP" altLang="en-US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１</a:t>
            </a:r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05F04A8-15EC-AFD6-039B-5D043564B0BE}"/>
              </a:ext>
            </a:extLst>
          </p:cNvPr>
          <p:cNvSpPr/>
          <p:nvPr/>
        </p:nvSpPr>
        <p:spPr>
          <a:xfrm>
            <a:off x="1676400" y="2596055"/>
            <a:ext cx="1413641" cy="378373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889AED-7119-4E3C-166D-70AFDE59DA2A}"/>
              </a:ext>
            </a:extLst>
          </p:cNvPr>
          <p:cNvSpPr/>
          <p:nvPr/>
        </p:nvSpPr>
        <p:spPr>
          <a:xfrm>
            <a:off x="583324" y="1608082"/>
            <a:ext cx="1413641" cy="378373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92D674-E67C-310B-20BE-CB1FE9C0300E}"/>
              </a:ext>
            </a:extLst>
          </p:cNvPr>
          <p:cNvSpPr txBox="1"/>
          <p:nvPr/>
        </p:nvSpPr>
        <p:spPr>
          <a:xfrm>
            <a:off x="8214644" y="4077784"/>
            <a:ext cx="36856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路線一覧画面が表示されますので、画面左側の先頭の路線データを選択し、右クリックすると、ポップアップメニューが表示されますので、順番に削除を押します。</a:t>
            </a:r>
            <a:endParaRPr kumimoji="1" lang="ja-JP" altLang="en-US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4B5F3A4-C992-5DCB-CC92-42B2C8D0B1A8}"/>
              </a:ext>
            </a:extLst>
          </p:cNvPr>
          <p:cNvCxnSpPr>
            <a:stCxn id="6" idx="2"/>
            <a:endCxn id="5" idx="0"/>
          </p:cNvCxnSpPr>
          <p:nvPr/>
        </p:nvCxnSpPr>
        <p:spPr>
          <a:xfrm>
            <a:off x="1290145" y="1986455"/>
            <a:ext cx="1093076" cy="609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270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46BEC18-9724-A26F-D8E2-3DAC8F92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352" y="990959"/>
            <a:ext cx="9396248" cy="5056194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9C7399F-5F99-AB6F-BD98-15DDB83FBCF4}"/>
              </a:ext>
            </a:extLst>
          </p:cNvPr>
          <p:cNvSpPr/>
          <p:nvPr/>
        </p:nvSpPr>
        <p:spPr>
          <a:xfrm>
            <a:off x="1003737" y="5538952"/>
            <a:ext cx="767255" cy="262759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B4EF76CA-F0BE-91C1-51A9-EED55789F5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ja-JP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点検路線データの削除</a:t>
            </a:r>
            <a:r>
              <a:rPr kumimoji="1" lang="ja-JP" altLang="en-US" sz="4400" kern="1200" dirty="0">
                <a:solidFill>
                  <a:srgbClr val="000000"/>
                </a:solidFill>
                <a:effectLst/>
                <a:latin typeface="游ゴシック Light" panose="020B0300000000000000" pitchFamily="50" charset="-128"/>
                <a:ea typeface="游ゴシック Light" panose="020B0300000000000000" pitchFamily="50" charset="-128"/>
                <a:cs typeface="+mj-cs"/>
              </a:rPr>
              <a:t>２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B06D275-6D2D-6DFD-72F5-7D3427D67BC6}"/>
              </a:ext>
            </a:extLst>
          </p:cNvPr>
          <p:cNvSpPr txBox="1"/>
          <p:nvPr/>
        </p:nvSpPr>
        <p:spPr>
          <a:xfrm>
            <a:off x="4488673" y="3609877"/>
            <a:ext cx="4818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このように、空の状態になるので、画面左下の保存ボタンを押します。</a:t>
            </a:r>
          </a:p>
        </p:txBody>
      </p:sp>
    </p:spTree>
    <p:extLst>
      <p:ext uri="{BB962C8B-B14F-4D97-AF65-F5344CB8AC3E}">
        <p14:creationId xmlns:p14="http://schemas.microsoft.com/office/powerpoint/2010/main" val="1765255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Bg"/>
          <p:cNvSpPr/>
          <p:nvPr/>
        </p:nvSpPr>
        <p:spPr>
          <a:xfrm>
            <a:off x="0" y="76200"/>
            <a:ext cx="12192000" cy="13255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73478B9-AE6A-5592-5287-754C061BC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915" y="1113699"/>
            <a:ext cx="6810375" cy="522922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3D1CAC1-6031-578F-3576-D52AEC62F8B5}"/>
              </a:ext>
            </a:extLst>
          </p:cNvPr>
          <p:cNvSpPr/>
          <p:nvPr/>
        </p:nvSpPr>
        <p:spPr>
          <a:xfrm>
            <a:off x="2333296" y="1644636"/>
            <a:ext cx="1734207" cy="2911366"/>
          </a:xfrm>
          <a:prstGeom prst="rect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DA23A631-A667-F3EB-D4CD-43F3EBE1F1C2}"/>
              </a:ext>
            </a:extLst>
          </p:cNvPr>
          <p:cNvSpPr/>
          <p:nvPr/>
        </p:nvSpPr>
        <p:spPr>
          <a:xfrm>
            <a:off x="3804741" y="5712301"/>
            <a:ext cx="725213" cy="725213"/>
          </a:xfrm>
          <a:prstGeom prst="ellipse">
            <a:avLst/>
          </a:prstGeom>
          <a:noFill/>
          <a:ln w="57150">
            <a:solidFill>
              <a:srgbClr val="0984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5">
            <a:extLst>
              <a:ext uri="{FF2B5EF4-FFF2-40B4-BE49-F238E27FC236}">
                <a16:creationId xmlns:a16="http://schemas.microsoft.com/office/drawing/2014/main" id="{23AFFDC4-5FE5-EFE1-E730-48B07AF684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厳密網データの削除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223DF4-1E07-FEEC-1738-F9F24BEA2288}"/>
              </a:ext>
            </a:extLst>
          </p:cNvPr>
          <p:cNvSpPr txBox="1"/>
          <p:nvPr/>
        </p:nvSpPr>
        <p:spPr>
          <a:xfrm>
            <a:off x="9162177" y="3728312"/>
            <a:ext cx="29583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基準点メニュー－厳密網－全地区を選択します。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網タブを選択すると、網データが表示されるので選択した状態で、網タブの削除ボタンを押します。</a:t>
            </a:r>
            <a:endParaRPr lang="en-US" altLang="ja-JP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EBEF65A-B23D-761C-BCE6-1292F6464824}"/>
              </a:ext>
            </a:extLst>
          </p:cNvPr>
          <p:cNvCxnSpPr>
            <a:stCxn id="4" idx="2"/>
            <a:endCxn id="5" idx="1"/>
          </p:cNvCxnSpPr>
          <p:nvPr/>
        </p:nvCxnSpPr>
        <p:spPr>
          <a:xfrm>
            <a:off x="3200400" y="4556002"/>
            <a:ext cx="710546" cy="1262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184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7150"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Modern Minimal">
      <a:dk1>
        <a:srgbClr val="2D3436"/>
      </a:dk1>
      <a:lt1>
        <a:srgbClr val="FFFFFF"/>
      </a:lt1>
      <a:dk2>
        <a:srgbClr val="1E272E"/>
      </a:dk2>
      <a:lt2>
        <a:srgbClr val="F5F6FA"/>
      </a:lt2>
      <a:accent1>
        <a:srgbClr val="0984E3"/>
      </a:accent1>
      <a:accent2>
        <a:srgbClr val="636E72"/>
      </a:accent2>
      <a:accent3>
        <a:srgbClr val="00B894"/>
      </a:accent3>
      <a:accent4>
        <a:srgbClr val="6C5CE7"/>
      </a:accent4>
      <a:accent5>
        <a:srgbClr val="E17055"/>
      </a:accent5>
      <a:accent6>
        <a:srgbClr val="00CEC9"/>
      </a:accent6>
      <a:hlink>
        <a:srgbClr val="0984E3"/>
      </a:hlink>
      <a:folHlink>
        <a:srgbClr val="636E72"/>
      </a:folHlink>
    </a:clrScheme>
    <a:fontScheme name="Modern Clean">
      <a:majorFont>
        <a:latin typeface="Calibri" panose="020F0502020204030204"/>
        <a:ea typeface=""/>
        <a:cs typeface=""/>
        <a:font script="Jpan" typeface="Meiryo UI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 Light" panose="020F0302020204030204"/>
        <a:ea typeface=""/>
        <a:cs typeface=""/>
        <a:font script="Jpan" typeface="Meiryo UI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501</Words>
  <Application>Microsoft Office PowerPoint</Application>
  <PresentationFormat>ワイド画面</PresentationFormat>
  <Paragraphs>56</Paragraphs>
  <Slides>16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1" baseType="lpstr">
      <vt:lpstr>游ゴシック</vt:lpstr>
      <vt:lpstr>游ゴシック Light</vt:lpstr>
      <vt:lpstr>Arial</vt:lpstr>
      <vt:lpstr>Calibri Light</vt:lpstr>
      <vt:lpstr>Office テーマ</vt:lpstr>
      <vt:lpstr>厳密網計算再計算を行う準備</vt:lpstr>
      <vt:lpstr>はじめに</vt:lpstr>
      <vt:lpstr>元の状態</vt:lpstr>
      <vt:lpstr>多角路線データの削除1</vt:lpstr>
      <vt:lpstr>多角路線データの削除2</vt:lpstr>
      <vt:lpstr>多角路線データの削除3</vt:lpstr>
      <vt:lpstr>多角路線データの削除4</vt:lpstr>
      <vt:lpstr>新設交点データの削除1</vt:lpstr>
      <vt:lpstr>新設交点データの削除2</vt:lpstr>
      <vt:lpstr>新設交点データの削除3</vt:lpstr>
      <vt:lpstr>多角路線・交点データが削除された状態</vt:lpstr>
      <vt:lpstr>記簿データの削除</vt:lpstr>
      <vt:lpstr>点検路線・厳密網データの削除</vt:lpstr>
      <vt:lpstr>点検路線データの削除１</vt:lpstr>
      <vt:lpstr>点検路線データの削除２</vt:lpstr>
      <vt:lpstr>厳密網データの削除</vt:lpstr>
    </vt:vector>
  </TitlesOfParts>
  <Company>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福江 清史</dc:creator>
  <cp:lastModifiedBy>福江 清史</cp:lastModifiedBy>
  <cp:revision>6</cp:revision>
  <dcterms:created xsi:type="dcterms:W3CDTF">2026-05-21T01:08:45Z</dcterms:created>
  <dcterms:modified xsi:type="dcterms:W3CDTF">2026-05-21T04:44:16Z</dcterms:modified>
</cp:coreProperties>
</file>